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4.xml.rels" ContentType="application/vnd.openxmlformats-package.relationships+xml"/>
  <Override PartName="/ppt/notesSlides/notesSlide24.xml" ContentType="application/vnd.openxmlformats-officedocument.presentationml.notesSlide+xml"/>
  <Override PartName="/ppt/media/image13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5.jpeg" ContentType="image/jpeg"/>
  <Override PartName="/ppt/media/image1.jpeg" ContentType="image/jpeg"/>
  <Override PartName="/ppt/media/image6.png" ContentType="image/png"/>
  <Override PartName="/ppt/media/image3.jpeg" ContentType="image/jpeg"/>
  <Override PartName="/ppt/media/image4.png" ContentType="image/png"/>
  <Override PartName="/ppt/media/image14.jpeg" ContentType="image/jpeg"/>
  <Override PartName="/ppt/media/image5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2442B85-5385-4E0D-9D7B-2E216641ABC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1A23C380-61CF-41EA-BF29-A65DED61DB0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ow-openclipart-Viscious-Speed.svg" descr=""/>
          <p:cNvPicPr/>
          <p:nvPr/>
        </p:nvPicPr>
        <p:blipFill>
          <a:blip r:embed="rId1"/>
          <a:stretch/>
        </p:blipFill>
        <p:spPr>
          <a:xfrm rot="17203200">
            <a:off x="2519640" y="1217520"/>
            <a:ext cx="5522760" cy="5094000"/>
          </a:xfrm>
          <a:prstGeom prst="rect">
            <a:avLst/>
          </a:prstGeom>
          <a:ln>
            <a:noFill/>
          </a:ln>
        </p:spPr>
      </p:pic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7084800" y="1563480"/>
            <a:ext cx="2743200" cy="520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Safety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Mental Health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Network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Career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Financial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 flipH="1">
            <a:off x="4428720" y="2584800"/>
            <a:ext cx="2284200" cy="24987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94040" y="2969280"/>
            <a:ext cx="1844280" cy="22471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564480" y="3354480"/>
            <a:ext cx="1250640" cy="83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800" spc="-1" strike="noStrike">
                <a:latin typeface="Arial"/>
              </a:rPr>
              <a:t>Intent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2014560" y="4313520"/>
            <a:ext cx="1724040" cy="802800"/>
          </a:xfrm>
          <a:custGeom>
            <a:avLst/>
            <a:gdLst/>
            <a:ahLst/>
            <a:rect l="0" t="0" r="r" b="b"/>
            <a:pathLst>
              <a:path w="4791" h="2232">
                <a:moveTo>
                  <a:pt x="0" y="557"/>
                </a:moveTo>
                <a:lnTo>
                  <a:pt x="3592" y="557"/>
                </a:lnTo>
                <a:lnTo>
                  <a:pt x="3592" y="0"/>
                </a:lnTo>
                <a:lnTo>
                  <a:pt x="4790" y="1115"/>
                </a:lnTo>
                <a:lnTo>
                  <a:pt x="3592" y="2231"/>
                </a:lnTo>
                <a:lnTo>
                  <a:pt x="3592" y="1673"/>
                </a:lnTo>
                <a:lnTo>
                  <a:pt x="0" y="1673"/>
                </a:lnTo>
                <a:lnTo>
                  <a:pt x="0" y="557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83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Microaggressions /</a:t>
            </a:r>
            <a:br/>
            <a:r>
              <a:rPr b="0" lang="en-US" sz="4400" spc="-1" strike="noStrike">
                <a:latin typeface="Arial"/>
              </a:rPr>
              <a:t>Micro-inequities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Emotional labor of education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Systemic bias / inequality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Brings up strong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 flipH="1">
            <a:off x="6495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87" name="TextShape 3"/>
          <p:cNvSpPr txBox="1"/>
          <p:nvPr/>
        </p:nvSpPr>
        <p:spPr>
          <a:xfrm>
            <a:off x="6552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0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5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(Break?)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a Code of 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2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4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 their behavior and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 a behavioral modification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consequence will happen if they don't agree to the plan?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8" name="Table 2"/>
          <p:cNvGraphicFramePr/>
          <p:nvPr/>
        </p:nvGraphicFramePr>
        <p:xfrm>
          <a:off x="2495880" y="1796400"/>
          <a:ext cx="5075280" cy="368568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723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6008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905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072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5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19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25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29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is an incident responder?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Responding to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...and more paired practice :)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Who is an</a:t>
            </a:r>
            <a:br/>
            <a:r>
              <a:rPr b="0" lang="en-US" sz="4400" spc="-1" strike="noStrike">
                <a:latin typeface="Arial"/>
              </a:rPr>
              <a:t>incident responder?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message/email)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Evaluate reporter privacy. Thank them for their report.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4602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2019-04-28T20:20:56Z</dcterms:modified>
  <cp:revision>167</cp:revision>
  <dc:subject/>
  <dc:title/>
</cp:coreProperties>
</file>